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60" r:id="rId5"/>
    <p:sldId id="261" r:id="rId6"/>
    <p:sldId id="266" r:id="rId7"/>
    <p:sldId id="259" r:id="rId8"/>
    <p:sldId id="262" r:id="rId9"/>
    <p:sldId id="263" r:id="rId10"/>
    <p:sldId id="264" r:id="rId11"/>
    <p:sldId id="265"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E38948-45B3-42EB-BBDF-63A6757563BF}" v="7" dt="2022-12-14T07:49:49.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s Hyldahl Brockhoff. LHBR" userId="5b38613d-ab30-4852-8b45-a42313776975" providerId="ADAL" clId="{1AE38948-45B3-42EB-BBDF-63A6757563BF}"/>
    <pc:docChg chg="custSel addSld modSld">
      <pc:chgData name="Lars Hyldahl Brockhoff. LHBR" userId="5b38613d-ab30-4852-8b45-a42313776975" providerId="ADAL" clId="{1AE38948-45B3-42EB-BBDF-63A6757563BF}" dt="2022-12-14T07:50:57.645" v="941" actId="20577"/>
      <pc:docMkLst>
        <pc:docMk/>
      </pc:docMkLst>
      <pc:sldChg chg="addSp modSp new mod modNotesTx">
        <pc:chgData name="Lars Hyldahl Brockhoff. LHBR" userId="5b38613d-ab30-4852-8b45-a42313776975" providerId="ADAL" clId="{1AE38948-45B3-42EB-BBDF-63A6757563BF}" dt="2022-12-13T12:34:30.007" v="91" actId="20577"/>
        <pc:sldMkLst>
          <pc:docMk/>
          <pc:sldMk cId="3052891756" sldId="257"/>
        </pc:sldMkLst>
        <pc:picChg chg="add mod">
          <ac:chgData name="Lars Hyldahl Brockhoff. LHBR" userId="5b38613d-ab30-4852-8b45-a42313776975" providerId="ADAL" clId="{1AE38948-45B3-42EB-BBDF-63A6757563BF}" dt="2022-12-13T12:34:10.176" v="2" actId="27614"/>
          <ac:picMkLst>
            <pc:docMk/>
            <pc:sldMk cId="3052891756" sldId="257"/>
            <ac:picMk id="3" creationId="{5428A3F9-1028-4C74-B33A-2547D6E9983C}"/>
          </ac:picMkLst>
        </pc:picChg>
      </pc:sldChg>
      <pc:sldChg chg="addSp modSp new mod modNotesTx">
        <pc:chgData name="Lars Hyldahl Brockhoff. LHBR" userId="5b38613d-ab30-4852-8b45-a42313776975" providerId="ADAL" clId="{1AE38948-45B3-42EB-BBDF-63A6757563BF}" dt="2022-12-13T12:40:41.974" v="208" actId="20577"/>
        <pc:sldMkLst>
          <pc:docMk/>
          <pc:sldMk cId="2971630793" sldId="258"/>
        </pc:sldMkLst>
        <pc:picChg chg="add mod">
          <ac:chgData name="Lars Hyldahl Brockhoff. LHBR" userId="5b38613d-ab30-4852-8b45-a42313776975" providerId="ADAL" clId="{1AE38948-45B3-42EB-BBDF-63A6757563BF}" dt="2022-12-13T12:39:55.831" v="94" actId="27614"/>
          <ac:picMkLst>
            <pc:docMk/>
            <pc:sldMk cId="2971630793" sldId="258"/>
            <ac:picMk id="3" creationId="{05F8E58F-E74E-4274-97B3-4D3ECD3BCF77}"/>
          </ac:picMkLst>
        </pc:picChg>
      </pc:sldChg>
      <pc:sldChg chg="addSp delSp modSp new mod modNotesTx">
        <pc:chgData name="Lars Hyldahl Brockhoff. LHBR" userId="5b38613d-ab30-4852-8b45-a42313776975" providerId="ADAL" clId="{1AE38948-45B3-42EB-BBDF-63A6757563BF}" dt="2022-12-13T12:43:11.782" v="357" actId="20577"/>
        <pc:sldMkLst>
          <pc:docMk/>
          <pc:sldMk cId="3390028836" sldId="259"/>
        </pc:sldMkLst>
        <pc:picChg chg="add del">
          <ac:chgData name="Lars Hyldahl Brockhoff. LHBR" userId="5b38613d-ab30-4852-8b45-a42313776975" providerId="ADAL" clId="{1AE38948-45B3-42EB-BBDF-63A6757563BF}" dt="2022-12-13T12:42:24.376" v="211" actId="478"/>
          <ac:picMkLst>
            <pc:docMk/>
            <pc:sldMk cId="3390028836" sldId="259"/>
            <ac:picMk id="3" creationId="{3183479B-9FB4-4BD3-BBF2-EFFAAE86E498}"/>
          </ac:picMkLst>
        </pc:picChg>
        <pc:picChg chg="add mod">
          <ac:chgData name="Lars Hyldahl Brockhoff. LHBR" userId="5b38613d-ab30-4852-8b45-a42313776975" providerId="ADAL" clId="{1AE38948-45B3-42EB-BBDF-63A6757563BF}" dt="2022-12-13T12:42:28.847" v="212" actId="931"/>
          <ac:picMkLst>
            <pc:docMk/>
            <pc:sldMk cId="3390028836" sldId="259"/>
            <ac:picMk id="5" creationId="{7CF3A36E-976F-4B68-B970-1B80B4A4B76A}"/>
          </ac:picMkLst>
        </pc:picChg>
      </pc:sldChg>
      <pc:sldChg chg="addSp modSp new mod modNotesTx">
        <pc:chgData name="Lars Hyldahl Brockhoff. LHBR" userId="5b38613d-ab30-4852-8b45-a42313776975" providerId="ADAL" clId="{1AE38948-45B3-42EB-BBDF-63A6757563BF}" dt="2022-12-14T07:46:56.315" v="576" actId="20577"/>
        <pc:sldMkLst>
          <pc:docMk/>
          <pc:sldMk cId="2058291099" sldId="260"/>
        </pc:sldMkLst>
        <pc:picChg chg="add mod">
          <ac:chgData name="Lars Hyldahl Brockhoff. LHBR" userId="5b38613d-ab30-4852-8b45-a42313776975" providerId="ADAL" clId="{1AE38948-45B3-42EB-BBDF-63A6757563BF}" dt="2022-12-14T07:45:52.737" v="360" actId="27614"/>
          <ac:picMkLst>
            <pc:docMk/>
            <pc:sldMk cId="2058291099" sldId="260"/>
            <ac:picMk id="3" creationId="{E79D6903-59DA-4FBE-A2DD-D32C744C35DA}"/>
          </ac:picMkLst>
        </pc:picChg>
      </pc:sldChg>
      <pc:sldChg chg="addSp modSp new mod modNotesTx">
        <pc:chgData name="Lars Hyldahl Brockhoff. LHBR" userId="5b38613d-ab30-4852-8b45-a42313776975" providerId="ADAL" clId="{1AE38948-45B3-42EB-BBDF-63A6757563BF}" dt="2022-12-14T07:48:15.338" v="775" actId="20577"/>
        <pc:sldMkLst>
          <pc:docMk/>
          <pc:sldMk cId="3907297239" sldId="261"/>
        </pc:sldMkLst>
        <pc:picChg chg="add mod">
          <ac:chgData name="Lars Hyldahl Brockhoff. LHBR" userId="5b38613d-ab30-4852-8b45-a42313776975" providerId="ADAL" clId="{1AE38948-45B3-42EB-BBDF-63A6757563BF}" dt="2022-12-14T07:47:20.787" v="579" actId="27614"/>
          <ac:picMkLst>
            <pc:docMk/>
            <pc:sldMk cId="3907297239" sldId="261"/>
            <ac:picMk id="3" creationId="{8E7C93A4-89AA-4505-8F41-EBA527D1AADB}"/>
          </ac:picMkLst>
        </pc:picChg>
      </pc:sldChg>
      <pc:sldChg chg="addSp modSp new mod modNotesTx">
        <pc:chgData name="Lars Hyldahl Brockhoff. LHBR" userId="5b38613d-ab30-4852-8b45-a42313776975" providerId="ADAL" clId="{1AE38948-45B3-42EB-BBDF-63A6757563BF}" dt="2022-12-14T07:50:57.645" v="941" actId="20577"/>
        <pc:sldMkLst>
          <pc:docMk/>
          <pc:sldMk cId="979075805" sldId="262"/>
        </pc:sldMkLst>
        <pc:picChg chg="add mod">
          <ac:chgData name="Lars Hyldahl Brockhoff. LHBR" userId="5b38613d-ab30-4852-8b45-a42313776975" providerId="ADAL" clId="{1AE38948-45B3-42EB-BBDF-63A6757563BF}" dt="2022-12-14T07:49:50.750" v="778" actId="27614"/>
          <ac:picMkLst>
            <pc:docMk/>
            <pc:sldMk cId="979075805" sldId="262"/>
            <ac:picMk id="3" creationId="{5E5BD872-525B-4495-BD23-46D8F9C872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9E4796-28A3-448F-814E-32E1B4861AB2}" type="datetimeFigureOut">
              <a:rPr lang="da-DK" smtClean="0"/>
              <a:t>20-02-2023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53925C-863A-4F50-A212-561F40E9E31B}" type="slidenum">
              <a:rPr lang="da-DK" smtClean="0"/>
              <a:t>‹nr.›</a:t>
            </a:fld>
            <a:endParaRPr lang="da-DK"/>
          </a:p>
        </p:txBody>
      </p:sp>
    </p:spTree>
    <p:extLst>
      <p:ext uri="{BB962C8B-B14F-4D97-AF65-F5344CB8AC3E}">
        <p14:creationId xmlns:p14="http://schemas.microsoft.com/office/powerpoint/2010/main" val="3782238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Ejendomsrækken Nørregade 122-126. Henry Christiansen boede i 126 (altså længst væk). Foto: 1978, EBA 12219</a:t>
            </a:r>
          </a:p>
        </p:txBody>
      </p:sp>
      <p:sp>
        <p:nvSpPr>
          <p:cNvPr id="4" name="Pladsholder til slidenummer 3"/>
          <p:cNvSpPr>
            <a:spLocks noGrp="1"/>
          </p:cNvSpPr>
          <p:nvPr>
            <p:ph type="sldNum" sz="quarter" idx="5"/>
          </p:nvPr>
        </p:nvSpPr>
        <p:spPr/>
        <p:txBody>
          <a:bodyPr/>
          <a:lstStyle/>
          <a:p>
            <a:fld id="{1853925C-863A-4F50-A212-561F40E9E31B}" type="slidenum">
              <a:rPr lang="da-DK" smtClean="0"/>
              <a:t>1</a:t>
            </a:fld>
            <a:endParaRPr lang="da-DK"/>
          </a:p>
        </p:txBody>
      </p:sp>
    </p:spTree>
    <p:extLst>
      <p:ext uri="{BB962C8B-B14F-4D97-AF65-F5344CB8AC3E}">
        <p14:creationId xmlns:p14="http://schemas.microsoft.com/office/powerpoint/2010/main" val="594387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Stormgades Skole, hvor Henry gik i skole. Foto: ca. 1935. EBA 50937</a:t>
            </a:r>
          </a:p>
        </p:txBody>
      </p:sp>
      <p:sp>
        <p:nvSpPr>
          <p:cNvPr id="4" name="Pladsholder til slidenummer 3"/>
          <p:cNvSpPr>
            <a:spLocks noGrp="1"/>
          </p:cNvSpPr>
          <p:nvPr>
            <p:ph type="sldNum" sz="quarter" idx="5"/>
          </p:nvPr>
        </p:nvSpPr>
        <p:spPr/>
        <p:txBody>
          <a:bodyPr/>
          <a:lstStyle/>
          <a:p>
            <a:fld id="{1853925C-863A-4F50-A212-561F40E9E31B}" type="slidenum">
              <a:rPr lang="da-DK" smtClean="0"/>
              <a:t>2</a:t>
            </a:fld>
            <a:endParaRPr lang="da-DK"/>
          </a:p>
        </p:txBody>
      </p:sp>
    </p:spTree>
    <p:extLst>
      <p:ext uri="{BB962C8B-B14F-4D97-AF65-F5344CB8AC3E}">
        <p14:creationId xmlns:p14="http://schemas.microsoft.com/office/powerpoint/2010/main" val="1899579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Lageret hos Faarup &amp; Sønderby, hvor der blev stjålet barbercreme, sæbe og barberblade. Foto: 1927, EBA 23722</a:t>
            </a:r>
          </a:p>
        </p:txBody>
      </p:sp>
      <p:sp>
        <p:nvSpPr>
          <p:cNvPr id="4" name="Pladsholder til slidenummer 3"/>
          <p:cNvSpPr>
            <a:spLocks noGrp="1"/>
          </p:cNvSpPr>
          <p:nvPr>
            <p:ph type="sldNum" sz="quarter" idx="5"/>
          </p:nvPr>
        </p:nvSpPr>
        <p:spPr/>
        <p:txBody>
          <a:bodyPr/>
          <a:lstStyle/>
          <a:p>
            <a:fld id="{1853925C-863A-4F50-A212-561F40E9E31B}" type="slidenum">
              <a:rPr lang="da-DK" smtClean="0"/>
              <a:t>3</a:t>
            </a:fld>
            <a:endParaRPr lang="da-DK"/>
          </a:p>
        </p:txBody>
      </p:sp>
    </p:spTree>
    <p:extLst>
      <p:ext uri="{BB962C8B-B14F-4D97-AF65-F5344CB8AC3E}">
        <p14:creationId xmlns:p14="http://schemas.microsoft.com/office/powerpoint/2010/main" val="1233884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Arkivet har desværre ikke billeder fra </a:t>
            </a:r>
            <a:r>
              <a:rPr lang="da-DK" dirty="0" err="1"/>
              <a:t>Modeco</a:t>
            </a:r>
            <a:r>
              <a:rPr lang="da-DK" dirty="0"/>
              <a:t> Bar, hvor de involverede mødtes. Men baren lå i ejendommen Kongensgade 100, der ses her et par år før. Foto: ca. 1932, EBA 04898</a:t>
            </a:r>
          </a:p>
        </p:txBody>
      </p:sp>
      <p:sp>
        <p:nvSpPr>
          <p:cNvPr id="4" name="Pladsholder til slidenummer 3"/>
          <p:cNvSpPr>
            <a:spLocks noGrp="1"/>
          </p:cNvSpPr>
          <p:nvPr>
            <p:ph type="sldNum" sz="quarter" idx="5"/>
          </p:nvPr>
        </p:nvSpPr>
        <p:spPr/>
        <p:txBody>
          <a:bodyPr/>
          <a:lstStyle/>
          <a:p>
            <a:fld id="{1853925C-863A-4F50-A212-561F40E9E31B}" type="slidenum">
              <a:rPr lang="da-DK" smtClean="0"/>
              <a:t>4</a:t>
            </a:fld>
            <a:endParaRPr lang="da-DK"/>
          </a:p>
        </p:txBody>
      </p:sp>
    </p:spTree>
    <p:extLst>
      <p:ext uri="{BB962C8B-B14F-4D97-AF65-F5344CB8AC3E}">
        <p14:creationId xmlns:p14="http://schemas.microsoft.com/office/powerpoint/2010/main" val="3403236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Efter krigen var Kongensgade 100 hjemsted for ”Den lille Café”, som vi her besøger. Måske </a:t>
            </a:r>
            <a:r>
              <a:rPr lang="da-DK" dirty="0" err="1"/>
              <a:t>Modeco</a:t>
            </a:r>
            <a:r>
              <a:rPr lang="da-DK" dirty="0"/>
              <a:t> Bar så ud på nogenlunde samme måde? Foto: 1953, EBA 03467</a:t>
            </a:r>
          </a:p>
        </p:txBody>
      </p:sp>
      <p:sp>
        <p:nvSpPr>
          <p:cNvPr id="4" name="Pladsholder til slidenummer 3"/>
          <p:cNvSpPr>
            <a:spLocks noGrp="1"/>
          </p:cNvSpPr>
          <p:nvPr>
            <p:ph type="sldNum" sz="quarter" idx="5"/>
          </p:nvPr>
        </p:nvSpPr>
        <p:spPr/>
        <p:txBody>
          <a:bodyPr/>
          <a:lstStyle/>
          <a:p>
            <a:fld id="{1853925C-863A-4F50-A212-561F40E9E31B}" type="slidenum">
              <a:rPr lang="da-DK" smtClean="0"/>
              <a:t>5</a:t>
            </a:fld>
            <a:endParaRPr lang="da-DK"/>
          </a:p>
        </p:txBody>
      </p:sp>
    </p:spTree>
    <p:extLst>
      <p:ext uri="{BB962C8B-B14F-4D97-AF65-F5344CB8AC3E}">
        <p14:creationId xmlns:p14="http://schemas.microsoft.com/office/powerpoint/2010/main" val="1787507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Til gengæld ved vi, at det kunne gå hårdt for sig på stedet. Her er det en avisartikel fra dagbladet Vestjyden onsdag den 13. december 1944, der fortæller lidt </a:t>
            </a:r>
            <a:r>
              <a:rPr lang="da-DK"/>
              <a:t>om stedet.</a:t>
            </a:r>
            <a:endParaRPr lang="da-DK" dirty="0"/>
          </a:p>
        </p:txBody>
      </p:sp>
      <p:sp>
        <p:nvSpPr>
          <p:cNvPr id="4" name="Pladsholder til slidenummer 3"/>
          <p:cNvSpPr>
            <a:spLocks noGrp="1"/>
          </p:cNvSpPr>
          <p:nvPr>
            <p:ph type="sldNum" sz="quarter" idx="5"/>
          </p:nvPr>
        </p:nvSpPr>
        <p:spPr/>
        <p:txBody>
          <a:bodyPr/>
          <a:lstStyle/>
          <a:p>
            <a:fld id="{1853925C-863A-4F50-A212-561F40E9E31B}" type="slidenum">
              <a:rPr lang="da-DK" smtClean="0"/>
              <a:t>6</a:t>
            </a:fld>
            <a:endParaRPr lang="da-DK"/>
          </a:p>
        </p:txBody>
      </p:sp>
    </p:spTree>
    <p:extLst>
      <p:ext uri="{BB962C8B-B14F-4D97-AF65-F5344CB8AC3E}">
        <p14:creationId xmlns:p14="http://schemas.microsoft.com/office/powerpoint/2010/main" val="1194771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Vagtskifte ved Hotel Royal i Havnegade. Hotellet var overgået til tyskerne under besættelsen. Foto: ca. 1943. </a:t>
            </a:r>
            <a:r>
              <a:rPr lang="da-DK"/>
              <a:t>EBA 57604</a:t>
            </a:r>
            <a:endParaRPr lang="da-DK" dirty="0"/>
          </a:p>
        </p:txBody>
      </p:sp>
      <p:sp>
        <p:nvSpPr>
          <p:cNvPr id="4" name="Pladsholder til slidenummer 3"/>
          <p:cNvSpPr>
            <a:spLocks noGrp="1"/>
          </p:cNvSpPr>
          <p:nvPr>
            <p:ph type="sldNum" sz="quarter" idx="5"/>
          </p:nvPr>
        </p:nvSpPr>
        <p:spPr/>
        <p:txBody>
          <a:bodyPr/>
          <a:lstStyle/>
          <a:p>
            <a:fld id="{1853925C-863A-4F50-A212-561F40E9E31B}" type="slidenum">
              <a:rPr lang="da-DK" smtClean="0"/>
              <a:t>7</a:t>
            </a:fld>
            <a:endParaRPr lang="da-DK"/>
          </a:p>
        </p:txBody>
      </p:sp>
    </p:spTree>
    <p:extLst>
      <p:ext uri="{BB962C8B-B14F-4D97-AF65-F5344CB8AC3E}">
        <p14:creationId xmlns:p14="http://schemas.microsoft.com/office/powerpoint/2010/main" val="1947575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Hotel Royal lå i Havnegade ved hjørnet af Jyllandsgade og blev revet ned i 1975. Men billedet her giver en idé om</a:t>
            </a:r>
            <a:r>
              <a:rPr lang="da-DK"/>
              <a:t>, hvordan det så ud.  </a:t>
            </a:r>
            <a:endParaRPr lang="da-DK" dirty="0"/>
          </a:p>
        </p:txBody>
      </p:sp>
      <p:sp>
        <p:nvSpPr>
          <p:cNvPr id="4" name="Pladsholder til slidenummer 3"/>
          <p:cNvSpPr>
            <a:spLocks noGrp="1"/>
          </p:cNvSpPr>
          <p:nvPr>
            <p:ph type="sldNum" sz="quarter" idx="5"/>
          </p:nvPr>
        </p:nvSpPr>
        <p:spPr/>
        <p:txBody>
          <a:bodyPr/>
          <a:lstStyle/>
          <a:p>
            <a:fld id="{1853925C-863A-4F50-A212-561F40E9E31B}" type="slidenum">
              <a:rPr lang="da-DK" smtClean="0"/>
              <a:t>8</a:t>
            </a:fld>
            <a:endParaRPr lang="da-DK"/>
          </a:p>
        </p:txBody>
      </p:sp>
    </p:spTree>
    <p:extLst>
      <p:ext uri="{BB962C8B-B14F-4D97-AF65-F5344CB8AC3E}">
        <p14:creationId xmlns:p14="http://schemas.microsoft.com/office/powerpoint/2010/main" val="3817905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Danmark blev besat af Tyskland den 9. april 1940. Esbjerg havde på dette tidspunkt 30.000 indbyggere og der blev udstationeret omkring 10.000 tyske soldater i Esbjerg og omegn. Her er det fra en begravelse 1. maj 1940. Foto: EBA 39488</a:t>
            </a:r>
          </a:p>
        </p:txBody>
      </p:sp>
      <p:sp>
        <p:nvSpPr>
          <p:cNvPr id="4" name="Pladsholder til slidenummer 3"/>
          <p:cNvSpPr>
            <a:spLocks noGrp="1"/>
          </p:cNvSpPr>
          <p:nvPr>
            <p:ph type="sldNum" sz="quarter" idx="5"/>
          </p:nvPr>
        </p:nvSpPr>
        <p:spPr/>
        <p:txBody>
          <a:bodyPr/>
          <a:lstStyle/>
          <a:p>
            <a:fld id="{1853925C-863A-4F50-A212-561F40E9E31B}" type="slidenum">
              <a:rPr lang="da-DK" smtClean="0"/>
              <a:t>9</a:t>
            </a:fld>
            <a:endParaRPr lang="da-DK"/>
          </a:p>
        </p:txBody>
      </p:sp>
    </p:spTree>
    <p:extLst>
      <p:ext uri="{BB962C8B-B14F-4D97-AF65-F5344CB8AC3E}">
        <p14:creationId xmlns:p14="http://schemas.microsoft.com/office/powerpoint/2010/main" val="3395265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Krigen i Europa betød mangel på adskillige varer, der normalt blev importeret til Danmark som f.eks. Sukker, kaffe og benzin. Men også danske landbrugsprodukter blev en mangelvare. For at sikre lige adgang for alle indførte regeringen rationering på flere varer. Man kunne kun varer i begrænsede mængder ved at aflevere såkaldte rationeringsmærker: Her er det for kød eller flæsk med knogler. EBA 63509</a:t>
            </a:r>
          </a:p>
        </p:txBody>
      </p:sp>
      <p:sp>
        <p:nvSpPr>
          <p:cNvPr id="4" name="Pladsholder til slidenummer 3"/>
          <p:cNvSpPr>
            <a:spLocks noGrp="1"/>
          </p:cNvSpPr>
          <p:nvPr>
            <p:ph type="sldNum" sz="quarter" idx="5"/>
          </p:nvPr>
        </p:nvSpPr>
        <p:spPr/>
        <p:txBody>
          <a:bodyPr/>
          <a:lstStyle/>
          <a:p>
            <a:fld id="{1853925C-863A-4F50-A212-561F40E9E31B}" type="slidenum">
              <a:rPr lang="da-DK" smtClean="0"/>
              <a:t>10</a:t>
            </a:fld>
            <a:endParaRPr lang="da-DK"/>
          </a:p>
        </p:txBody>
      </p:sp>
    </p:spTree>
    <p:extLst>
      <p:ext uri="{BB962C8B-B14F-4D97-AF65-F5344CB8AC3E}">
        <p14:creationId xmlns:p14="http://schemas.microsoft.com/office/powerpoint/2010/main" val="3784805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Varemanglen udløste mange kreative ideer. I Esbjerg var der f.eks. Flere historier om folk, der lavede tøj og sko af fiskeskind. Her har firmaet Bruhns Eftf. Lavet en </a:t>
            </a:r>
            <a:r>
              <a:rPr lang="da-DK" dirty="0" err="1"/>
              <a:t>trægas</a:t>
            </a:r>
            <a:r>
              <a:rPr lang="da-DK" dirty="0"/>
              <a:t>-generator til biler, som man ikke længere er afhængig af benzin. </a:t>
            </a:r>
            <a:r>
              <a:rPr lang="da-DK"/>
              <a:t>Foto: EBA 37477</a:t>
            </a:r>
          </a:p>
        </p:txBody>
      </p:sp>
      <p:sp>
        <p:nvSpPr>
          <p:cNvPr id="4" name="Pladsholder til slidenummer 3"/>
          <p:cNvSpPr>
            <a:spLocks noGrp="1"/>
          </p:cNvSpPr>
          <p:nvPr>
            <p:ph type="sldNum" sz="quarter" idx="5"/>
          </p:nvPr>
        </p:nvSpPr>
        <p:spPr/>
        <p:txBody>
          <a:bodyPr/>
          <a:lstStyle/>
          <a:p>
            <a:fld id="{1853925C-863A-4F50-A212-561F40E9E31B}" type="slidenum">
              <a:rPr lang="da-DK" smtClean="0"/>
              <a:t>11</a:t>
            </a:fld>
            <a:endParaRPr lang="da-DK"/>
          </a:p>
        </p:txBody>
      </p:sp>
    </p:spTree>
    <p:extLst>
      <p:ext uri="{BB962C8B-B14F-4D97-AF65-F5344CB8AC3E}">
        <p14:creationId xmlns:p14="http://schemas.microsoft.com/office/powerpoint/2010/main" val="1345785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ED0438-0FE9-4670-BF9D-2BB02E7B832F}"/>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4D21BB7-A679-48C3-B0CB-CD65C3DE20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5F32F0D-CFA2-4A99-A122-0BB08A4911E9}"/>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5" name="Pladsholder til sidefod 4">
            <a:extLst>
              <a:ext uri="{FF2B5EF4-FFF2-40B4-BE49-F238E27FC236}">
                <a16:creationId xmlns:a16="http://schemas.microsoft.com/office/drawing/2014/main" id="{E16AE4E2-4E47-4DE6-80EC-53382A4F59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01511F3-6506-4F54-8028-905169AF2A97}"/>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3061435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ED8904-535C-481A-8417-4914A443307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66C1459-02CB-40EC-88E0-00A9B5555B90}"/>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C941CB3-3FA6-418D-AB9D-4322ADE91ED4}"/>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5" name="Pladsholder til sidefod 4">
            <a:extLst>
              <a:ext uri="{FF2B5EF4-FFF2-40B4-BE49-F238E27FC236}">
                <a16:creationId xmlns:a16="http://schemas.microsoft.com/office/drawing/2014/main" id="{81D35B5B-A38F-47DB-BAEA-8B2359F6725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FE28582-560B-4486-9525-64CD4F4A5493}"/>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362446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0CEC3B-C815-4085-8AC7-30E75AA9B3B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884D485-F2C6-4F78-9D31-BB72D14E47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90EBECF-E2F1-4411-B118-53F0CE7AA322}"/>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5" name="Pladsholder til sidefod 4">
            <a:extLst>
              <a:ext uri="{FF2B5EF4-FFF2-40B4-BE49-F238E27FC236}">
                <a16:creationId xmlns:a16="http://schemas.microsoft.com/office/drawing/2014/main" id="{447DC6BF-C86D-43A4-93F9-68792D96E1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4054CD-D4DE-4DA7-A1E0-5E570BE92C35}"/>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331381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5E91C2-116B-4249-9FBA-3F673B6079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9C836C44-DC93-4E87-A77C-8D219CEBDC8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1D55A7D3-EFDB-449B-BCA9-F4477657DDA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9FAABD2-E13F-4155-BA6E-A8AF5DE63AB4}"/>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6" name="Pladsholder til sidefod 5">
            <a:extLst>
              <a:ext uri="{FF2B5EF4-FFF2-40B4-BE49-F238E27FC236}">
                <a16:creationId xmlns:a16="http://schemas.microsoft.com/office/drawing/2014/main" id="{AF91A117-1BD3-411D-8F61-4911FC985B6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4F1A070-44CF-4C79-B868-F4EB4ED40DDB}"/>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1425030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6B75D2-6D83-4405-B821-3B346AF83C3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BD17988-5C97-466C-A3A1-F3BB2BD56E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E3F9694-540E-4CF3-B37F-975CBCE9DA7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72B9937-644B-4BB5-AF15-300CBEA1EC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CA28D2E-6248-498B-BB4E-D904DD13D00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1D897D3F-9AF7-4AAF-95B3-EB64A6D5880F}"/>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8" name="Pladsholder til sidefod 7">
            <a:extLst>
              <a:ext uri="{FF2B5EF4-FFF2-40B4-BE49-F238E27FC236}">
                <a16:creationId xmlns:a16="http://schemas.microsoft.com/office/drawing/2014/main" id="{C05B23D4-7EE9-49F8-8C0B-EF581A74403E}"/>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2636BF1D-DE0E-4DE7-818B-DF86C0569154}"/>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1671862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091218-9FEB-4EDB-8836-7AA219957DA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A220278-2845-46B9-AB14-F515AB2FC1DD}"/>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4" name="Pladsholder til sidefod 3">
            <a:extLst>
              <a:ext uri="{FF2B5EF4-FFF2-40B4-BE49-F238E27FC236}">
                <a16:creationId xmlns:a16="http://schemas.microsoft.com/office/drawing/2014/main" id="{29B21CA2-7CC7-4A76-B004-3F9F41D1679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69F3F8C-E865-40A5-91D2-798A8D7306C5}"/>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3053112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363715E4-2735-4C12-9F6F-F6BC532C9D35}"/>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3" name="Pladsholder til sidefod 2">
            <a:extLst>
              <a:ext uri="{FF2B5EF4-FFF2-40B4-BE49-F238E27FC236}">
                <a16:creationId xmlns:a16="http://schemas.microsoft.com/office/drawing/2014/main" id="{C64D3A56-674B-4D1E-8861-974241A2D47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C54E7A4-BD18-4B14-954F-82FF60F7EB95}"/>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1271243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142815-5141-4804-875A-8272283FB7A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618B129-D59A-4BDA-8D33-425B83184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B2FA6F0-F591-49CB-ADE7-F3B6A8275D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863B077-325B-4FEF-B673-D69F78AEEC6B}"/>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6" name="Pladsholder til sidefod 5">
            <a:extLst>
              <a:ext uri="{FF2B5EF4-FFF2-40B4-BE49-F238E27FC236}">
                <a16:creationId xmlns:a16="http://schemas.microsoft.com/office/drawing/2014/main" id="{C5A68A22-D494-4A4E-A3BF-70D50BBAA53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6DC5392-C241-4C3D-9457-8D7780DF1367}"/>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1110814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8654E2-1B72-4F79-B43B-1C55FCB2E33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9A3A7A6-1271-49B0-8E35-257C77B108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996E5A5-E078-441D-A036-8BEA2BF3B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CAA543C-E797-497A-913D-D915FA02C69F}"/>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6" name="Pladsholder til sidefod 5">
            <a:extLst>
              <a:ext uri="{FF2B5EF4-FFF2-40B4-BE49-F238E27FC236}">
                <a16:creationId xmlns:a16="http://schemas.microsoft.com/office/drawing/2014/main" id="{FB7114CE-AE37-48B4-8882-13F504E07B9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1DD207D-768A-49ED-8622-EC155A5F5011}"/>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2241217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C294D5-B454-4C9D-9121-85B031E9ECDB}"/>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115D3B-1749-44BD-B67B-0A84BC5D936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814648C-F5F6-48BB-B4F3-9184972773A5}"/>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5" name="Pladsholder til sidefod 4">
            <a:extLst>
              <a:ext uri="{FF2B5EF4-FFF2-40B4-BE49-F238E27FC236}">
                <a16:creationId xmlns:a16="http://schemas.microsoft.com/office/drawing/2014/main" id="{F72F721D-E1B1-43D6-A7A3-82C36AA2457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2C3A528-A079-487B-A24C-CF9B063087B7}"/>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1873601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275F8EDD-08A5-4032-A811-C7C81915C53C}"/>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CB7AF417-3ED1-4D76-A219-FF7E39F14A21}"/>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25653F3-EB5D-49C9-85AC-A7AED986C441}"/>
              </a:ext>
            </a:extLst>
          </p:cNvPr>
          <p:cNvSpPr>
            <a:spLocks noGrp="1"/>
          </p:cNvSpPr>
          <p:nvPr>
            <p:ph type="dt" sz="half" idx="10"/>
          </p:nvPr>
        </p:nvSpPr>
        <p:spPr/>
        <p:txBody>
          <a:bodyPr/>
          <a:lstStyle/>
          <a:p>
            <a:fld id="{7F299D45-C543-45EE-80DA-640367B7ECC7}" type="datetimeFigureOut">
              <a:rPr lang="da-DK" smtClean="0"/>
              <a:t>20-02-2023</a:t>
            </a:fld>
            <a:endParaRPr lang="da-DK"/>
          </a:p>
        </p:txBody>
      </p:sp>
      <p:sp>
        <p:nvSpPr>
          <p:cNvPr id="5" name="Pladsholder til sidefod 4">
            <a:extLst>
              <a:ext uri="{FF2B5EF4-FFF2-40B4-BE49-F238E27FC236}">
                <a16:creationId xmlns:a16="http://schemas.microsoft.com/office/drawing/2014/main" id="{7F1CFDB2-CF0A-499D-924A-2603FB16DAF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B05F2B0-3E41-40FE-BA74-DD18475E67EE}"/>
              </a:ext>
            </a:extLst>
          </p:cNvPr>
          <p:cNvSpPr>
            <a:spLocks noGrp="1"/>
          </p:cNvSpPr>
          <p:nvPr>
            <p:ph type="sldNum" sz="quarter" idx="12"/>
          </p:nvPr>
        </p:nvSpPr>
        <p:spPr/>
        <p:txBody>
          <a:bodyPr/>
          <a:lstStyle/>
          <a:p>
            <a:fld id="{71AB5170-1AC9-4F9B-B0D5-B84AFE41CE2D}" type="slidenum">
              <a:rPr lang="da-DK" smtClean="0"/>
              <a:t>‹nr.›</a:t>
            </a:fld>
            <a:endParaRPr lang="da-DK"/>
          </a:p>
        </p:txBody>
      </p:sp>
    </p:spTree>
    <p:extLst>
      <p:ext uri="{BB962C8B-B14F-4D97-AF65-F5344CB8AC3E}">
        <p14:creationId xmlns:p14="http://schemas.microsoft.com/office/powerpoint/2010/main" val="2849645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E23E6D4-70DB-45F2-A2A9-E9546D3FA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0695C60-A9E4-4376-AC26-6A343FBB8F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7DCEF5-1AEB-4B8B-A29D-8A1C6C6A25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99D45-C543-45EE-80DA-640367B7ECC7}" type="datetimeFigureOut">
              <a:rPr lang="da-DK" smtClean="0"/>
              <a:t>20-02-2023</a:t>
            </a:fld>
            <a:endParaRPr lang="da-DK"/>
          </a:p>
        </p:txBody>
      </p:sp>
      <p:sp>
        <p:nvSpPr>
          <p:cNvPr id="5" name="Pladsholder til sidefod 4">
            <a:extLst>
              <a:ext uri="{FF2B5EF4-FFF2-40B4-BE49-F238E27FC236}">
                <a16:creationId xmlns:a16="http://schemas.microsoft.com/office/drawing/2014/main" id="{B9EA401E-9A3B-49F7-B70B-7282EB8A35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EDA3BD75-BB7D-4175-B762-9C9BF2011A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AB5170-1AC9-4F9B-B0D5-B84AFE41CE2D}" type="slidenum">
              <a:rPr lang="da-DK" smtClean="0"/>
              <a:t>‹nr.›</a:t>
            </a:fld>
            <a:endParaRPr lang="da-DK"/>
          </a:p>
        </p:txBody>
      </p:sp>
    </p:spTree>
    <p:extLst>
      <p:ext uri="{BB962C8B-B14F-4D97-AF65-F5344CB8AC3E}">
        <p14:creationId xmlns:p14="http://schemas.microsoft.com/office/powerpoint/2010/main" val="1863791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bygning, udendørs, himmel, gammel&#10;&#10;Automatisk genereret beskrivelse">
            <a:extLst>
              <a:ext uri="{FF2B5EF4-FFF2-40B4-BE49-F238E27FC236}">
                <a16:creationId xmlns:a16="http://schemas.microsoft.com/office/drawing/2014/main" id="{1ADF4D4B-80E9-42D1-8D71-88313AD72A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4022"/>
            <a:ext cx="10950459" cy="6872022"/>
          </a:xfrm>
          <a:prstGeom prst="rect">
            <a:avLst/>
          </a:prstGeom>
        </p:spPr>
      </p:pic>
    </p:spTree>
    <p:extLst>
      <p:ext uri="{BB962C8B-B14F-4D97-AF65-F5344CB8AC3E}">
        <p14:creationId xmlns:p14="http://schemas.microsoft.com/office/powerpoint/2010/main" val="2249413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himmel, udendørs, gammel, hvid&#10;&#10;Automatisk genereret beskrivelse">
            <a:extLst>
              <a:ext uri="{FF2B5EF4-FFF2-40B4-BE49-F238E27FC236}">
                <a16:creationId xmlns:a16="http://schemas.microsoft.com/office/drawing/2014/main" id="{5428A3F9-1028-4C74-B33A-2547D6E99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69" y="0"/>
            <a:ext cx="11006061" cy="6857999"/>
          </a:xfrm>
          <a:prstGeom prst="rect">
            <a:avLst/>
          </a:prstGeom>
        </p:spPr>
      </p:pic>
    </p:spTree>
    <p:extLst>
      <p:ext uri="{BB962C8B-B14F-4D97-AF65-F5344CB8AC3E}">
        <p14:creationId xmlns:p14="http://schemas.microsoft.com/office/powerpoint/2010/main" val="3052891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indendørs, loft, butik&#10;&#10;Automatisk genereret beskrivelse">
            <a:extLst>
              <a:ext uri="{FF2B5EF4-FFF2-40B4-BE49-F238E27FC236}">
                <a16:creationId xmlns:a16="http://schemas.microsoft.com/office/drawing/2014/main" id="{05F8E58F-E74E-4274-97B3-4D3ECD3BC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9989" y="0"/>
            <a:ext cx="9632022" cy="6858000"/>
          </a:xfrm>
          <a:prstGeom prst="rect">
            <a:avLst/>
          </a:prstGeom>
        </p:spPr>
      </p:pic>
    </p:spTree>
    <p:extLst>
      <p:ext uri="{BB962C8B-B14F-4D97-AF65-F5344CB8AC3E}">
        <p14:creationId xmlns:p14="http://schemas.microsoft.com/office/powerpoint/2010/main" val="2971630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bygning, vej, gade, udendørs&#10;&#10;Automatisk genereret beskrivelse">
            <a:extLst>
              <a:ext uri="{FF2B5EF4-FFF2-40B4-BE49-F238E27FC236}">
                <a16:creationId xmlns:a16="http://schemas.microsoft.com/office/drawing/2014/main" id="{E79D6903-59DA-4FBE-A2DD-D32C744C3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86" y="0"/>
            <a:ext cx="10232427" cy="6858000"/>
          </a:xfrm>
          <a:prstGeom prst="rect">
            <a:avLst/>
          </a:prstGeom>
        </p:spPr>
      </p:pic>
    </p:spTree>
    <p:extLst>
      <p:ext uri="{BB962C8B-B14F-4D97-AF65-F5344CB8AC3E}">
        <p14:creationId xmlns:p14="http://schemas.microsoft.com/office/powerpoint/2010/main" val="2058291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gulv, indendørs, loft&#10;&#10;Automatisk genereret beskrivelse">
            <a:extLst>
              <a:ext uri="{FF2B5EF4-FFF2-40B4-BE49-F238E27FC236}">
                <a16:creationId xmlns:a16="http://schemas.microsoft.com/office/drawing/2014/main" id="{8E7C93A4-89AA-4505-8F41-EBA527D1AA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659" y="0"/>
            <a:ext cx="9878681" cy="6858000"/>
          </a:xfrm>
          <a:prstGeom prst="rect">
            <a:avLst/>
          </a:prstGeom>
        </p:spPr>
      </p:pic>
    </p:spTree>
    <p:extLst>
      <p:ext uri="{BB962C8B-B14F-4D97-AF65-F5344CB8AC3E}">
        <p14:creationId xmlns:p14="http://schemas.microsoft.com/office/powerpoint/2010/main" val="3907297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6E112B43-37C0-43B5-89A3-93EF4951E611}"/>
              </a:ext>
            </a:extLst>
          </p:cNvPr>
          <p:cNvPicPr>
            <a:picLocks noChangeAspect="1"/>
          </p:cNvPicPr>
          <p:nvPr/>
        </p:nvPicPr>
        <p:blipFill>
          <a:blip r:embed="rId3"/>
          <a:stretch>
            <a:fillRect/>
          </a:stretch>
        </p:blipFill>
        <p:spPr>
          <a:xfrm>
            <a:off x="2752435" y="48865"/>
            <a:ext cx="6735466" cy="6809135"/>
          </a:xfrm>
          <a:prstGeom prst="rect">
            <a:avLst/>
          </a:prstGeom>
        </p:spPr>
      </p:pic>
    </p:spTree>
    <p:extLst>
      <p:ext uri="{BB962C8B-B14F-4D97-AF65-F5344CB8AC3E}">
        <p14:creationId xmlns:p14="http://schemas.microsoft.com/office/powerpoint/2010/main" val="140581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7CF3A36E-976F-4B68-B970-1B80B4A4B7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9276" y="0"/>
            <a:ext cx="9853448" cy="6858000"/>
          </a:xfrm>
          <a:prstGeom prst="rect">
            <a:avLst/>
          </a:prstGeom>
        </p:spPr>
      </p:pic>
    </p:spTree>
    <p:extLst>
      <p:ext uri="{BB962C8B-B14F-4D97-AF65-F5344CB8AC3E}">
        <p14:creationId xmlns:p14="http://schemas.microsoft.com/office/powerpoint/2010/main" val="339002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bygning, himmel, vej&#10;&#10;Automatisk genereret beskrivelse">
            <a:extLst>
              <a:ext uri="{FF2B5EF4-FFF2-40B4-BE49-F238E27FC236}">
                <a16:creationId xmlns:a16="http://schemas.microsoft.com/office/drawing/2014/main" id="{5E5BD872-525B-4495-BD23-46D8F9C87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372" y="0"/>
            <a:ext cx="9513255" cy="6858000"/>
          </a:xfrm>
          <a:prstGeom prst="rect">
            <a:avLst/>
          </a:prstGeom>
        </p:spPr>
      </p:pic>
    </p:spTree>
    <p:extLst>
      <p:ext uri="{BB962C8B-B14F-4D97-AF65-F5344CB8AC3E}">
        <p14:creationId xmlns:p14="http://schemas.microsoft.com/office/powerpoint/2010/main" val="979075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himmel, udendørs, person, gruppe&#10;&#10;Automatisk genereret beskrivelse">
            <a:extLst>
              <a:ext uri="{FF2B5EF4-FFF2-40B4-BE49-F238E27FC236}">
                <a16:creationId xmlns:a16="http://schemas.microsoft.com/office/drawing/2014/main" id="{B8FCBCC5-E6A1-4DD2-9A2F-C391D92BCE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993" y="0"/>
            <a:ext cx="10426014" cy="6858000"/>
          </a:xfrm>
          <a:prstGeom prst="rect">
            <a:avLst/>
          </a:prstGeom>
        </p:spPr>
      </p:pic>
    </p:spTree>
    <p:extLst>
      <p:ext uri="{BB962C8B-B14F-4D97-AF65-F5344CB8AC3E}">
        <p14:creationId xmlns:p14="http://schemas.microsoft.com/office/powerpoint/2010/main" val="463052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10;&#10;Automatisk genereret beskrivelse">
            <a:extLst>
              <a:ext uri="{FF2B5EF4-FFF2-40B4-BE49-F238E27FC236}">
                <a16:creationId xmlns:a16="http://schemas.microsoft.com/office/drawing/2014/main" id="{16706F69-04D8-4E3B-904A-695ED0E21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454" y="0"/>
            <a:ext cx="8659091" cy="6858000"/>
          </a:xfrm>
          <a:prstGeom prst="rect">
            <a:avLst/>
          </a:prstGeom>
        </p:spPr>
      </p:pic>
    </p:spTree>
    <p:extLst>
      <p:ext uri="{BB962C8B-B14F-4D97-AF65-F5344CB8AC3E}">
        <p14:creationId xmlns:p14="http://schemas.microsoft.com/office/powerpoint/2010/main" val="3060949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bygning, udendørs, bil, vej&#10;&#10;Automatisk genereret beskrivelse">
            <a:extLst>
              <a:ext uri="{FF2B5EF4-FFF2-40B4-BE49-F238E27FC236}">
                <a16:creationId xmlns:a16="http://schemas.microsoft.com/office/drawing/2014/main" id="{02BDD9CD-BC92-4EF5-8629-3624362CA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69" y="0"/>
            <a:ext cx="11006061" cy="6857999"/>
          </a:xfrm>
          <a:prstGeom prst="rect">
            <a:avLst/>
          </a:prstGeom>
        </p:spPr>
      </p:pic>
    </p:spTree>
    <p:extLst>
      <p:ext uri="{BB962C8B-B14F-4D97-AF65-F5344CB8AC3E}">
        <p14:creationId xmlns:p14="http://schemas.microsoft.com/office/powerpoint/2010/main" val="377319111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400</Words>
  <Application>Microsoft Office PowerPoint</Application>
  <PresentationFormat>Widescreen</PresentationFormat>
  <Paragraphs>22</Paragraphs>
  <Slides>11</Slides>
  <Notes>11</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11</vt:i4>
      </vt:variant>
    </vt:vector>
  </HeadingPairs>
  <TitlesOfParts>
    <vt:vector size="15" baseType="lpstr">
      <vt:lpstr>Arial</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Lars Hyldahl Brockhoff. LHBR</dc:creator>
  <cp:lastModifiedBy>Lars Hyldahl Brockhoff. LHBR</cp:lastModifiedBy>
  <cp:revision>7</cp:revision>
  <dcterms:created xsi:type="dcterms:W3CDTF">2022-12-13T12:30:25Z</dcterms:created>
  <dcterms:modified xsi:type="dcterms:W3CDTF">2023-02-20T11:50:55Z</dcterms:modified>
</cp:coreProperties>
</file>